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8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6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33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Group: 320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4822C-0023-6E4F-B6F5-066206FE14E9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- Evaluation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C3EA-80F6-2145-A9DA-01E0A17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" y="1303674"/>
            <a:ext cx="5095369" cy="533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D25F9-2333-3945-96B7-9394340B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05" y="1303673"/>
            <a:ext cx="4871280" cy="5335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13CE-8868-E04C-A93C-3444E34E780E}"/>
              </a:ext>
            </a:extLst>
          </p:cNvPr>
          <p:cNvSpPr txBox="1"/>
          <p:nvPr/>
        </p:nvSpPr>
        <p:spPr>
          <a:xfrm>
            <a:off x="7561078" y="563744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F2304-F92E-8D44-9760-C567085F224D}"/>
              </a:ext>
            </a:extLst>
          </p:cNvPr>
          <p:cNvSpPr txBox="1"/>
          <p:nvPr/>
        </p:nvSpPr>
        <p:spPr>
          <a:xfrm>
            <a:off x="4030497" y="14326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D527-3018-DF4B-8809-5101661DF7AD}"/>
              </a:ext>
            </a:extLst>
          </p:cNvPr>
          <p:cNvSpPr txBox="1"/>
          <p:nvPr/>
        </p:nvSpPr>
        <p:spPr>
          <a:xfrm>
            <a:off x="9332687" y="17099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5815C-035B-A548-BC95-A35B6A744B21}"/>
              </a:ext>
            </a:extLst>
          </p:cNvPr>
          <p:cNvSpPr/>
          <p:nvPr/>
        </p:nvSpPr>
        <p:spPr>
          <a:xfrm>
            <a:off x="671697" y="804030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60E1E-E2E5-AB4A-A2B2-9AB2C9BAD6D3}"/>
              </a:ext>
            </a:extLst>
          </p:cNvPr>
          <p:cNvSpPr txBox="1"/>
          <p:nvPr/>
        </p:nvSpPr>
        <p:spPr>
          <a:xfrm>
            <a:off x="4112328" y="5717228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C01FB-BD74-5E4E-AEFF-F75431B25BE4}"/>
              </a:ext>
            </a:extLst>
          </p:cNvPr>
          <p:cNvSpPr txBox="1"/>
          <p:nvPr/>
        </p:nvSpPr>
        <p:spPr>
          <a:xfrm>
            <a:off x="9420750" y="5727282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0.987</a:t>
            </a:r>
          </a:p>
        </p:txBody>
      </p:sp>
    </p:spTree>
    <p:extLst>
      <p:ext uri="{BB962C8B-B14F-4D97-AF65-F5344CB8AC3E}">
        <p14:creationId xmlns:p14="http://schemas.microsoft.com/office/powerpoint/2010/main" val="24021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E222E-A93F-9644-BD5A-F3915A52B92F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29CE1-6D2C-3B44-A93A-427299A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29" y="1377387"/>
            <a:ext cx="5784155" cy="526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A4CB8-D33B-BE47-88CD-07EB9C30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68" y="1838929"/>
            <a:ext cx="5296429" cy="471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F1EDF-4820-2644-9788-327EA0660C7E}"/>
              </a:ext>
            </a:extLst>
          </p:cNvPr>
          <p:cNvSpPr txBox="1"/>
          <p:nvPr/>
        </p:nvSpPr>
        <p:spPr>
          <a:xfrm>
            <a:off x="7412487" y="865372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512B22-FFFE-5243-9A96-9449D90A08C3}"/>
              </a:ext>
            </a:extLst>
          </p:cNvPr>
          <p:cNvSpPr/>
          <p:nvPr/>
        </p:nvSpPr>
        <p:spPr>
          <a:xfrm>
            <a:off x="712830" y="849983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899BC-1556-574A-9559-358FB9575AA6}"/>
              </a:ext>
            </a:extLst>
          </p:cNvPr>
          <p:cNvSpPr txBox="1"/>
          <p:nvPr/>
        </p:nvSpPr>
        <p:spPr>
          <a:xfrm>
            <a:off x="4551359" y="16542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5A09-D6FA-F545-88EF-5FB73E789AE9}"/>
              </a:ext>
            </a:extLst>
          </p:cNvPr>
          <p:cNvSpPr txBox="1"/>
          <p:nvPr/>
        </p:nvSpPr>
        <p:spPr>
          <a:xfrm>
            <a:off x="10173468" y="18835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B9C28-EC66-D347-9B53-5F9FCDC2035A}"/>
              </a:ext>
            </a:extLst>
          </p:cNvPr>
          <p:cNvSpPr txBox="1"/>
          <p:nvPr/>
        </p:nvSpPr>
        <p:spPr>
          <a:xfrm>
            <a:off x="4639422" y="5670930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C870-62AB-B749-ADBF-3C5E3B34FBF6}"/>
              </a:ext>
            </a:extLst>
          </p:cNvPr>
          <p:cNvSpPr txBox="1"/>
          <p:nvPr/>
        </p:nvSpPr>
        <p:spPr>
          <a:xfrm>
            <a:off x="10173468" y="5623296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0.995</a:t>
            </a:r>
          </a:p>
        </p:txBody>
      </p:sp>
    </p:spTree>
    <p:extLst>
      <p:ext uri="{BB962C8B-B14F-4D97-AF65-F5344CB8AC3E}">
        <p14:creationId xmlns:p14="http://schemas.microsoft.com/office/powerpoint/2010/main" val="11741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" y="2864972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637652" y="512330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either with More Recency or Less Frequency or Less Monetary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4" y="2864972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90" y="5122016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E826FB-BF70-5A4F-9BB3-0F7EF090A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1389"/>
              </p:ext>
            </p:extLst>
          </p:nvPr>
        </p:nvGraphicFramePr>
        <p:xfrm>
          <a:off x="3328075" y="1322836"/>
          <a:ext cx="52451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63">
                  <a:extLst>
                    <a:ext uri="{9D8B030D-6E8A-4147-A177-3AD203B41FA5}">
                      <a16:colId xmlns:a16="http://schemas.microsoft.com/office/drawing/2014/main" val="378541883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964650104"/>
                    </a:ext>
                  </a:extLst>
                </a:gridCol>
                <a:gridCol w="1230214">
                  <a:extLst>
                    <a:ext uri="{9D8B030D-6E8A-4147-A177-3AD203B41FA5}">
                      <a16:colId xmlns:a16="http://schemas.microsoft.com/office/drawing/2014/main" val="1985172931"/>
                    </a:ext>
                  </a:extLst>
                </a:gridCol>
                <a:gridCol w="1335116">
                  <a:extLst>
                    <a:ext uri="{9D8B030D-6E8A-4147-A177-3AD203B41FA5}">
                      <a16:colId xmlns:a16="http://schemas.microsoft.com/office/drawing/2014/main" val="778474051"/>
                    </a:ext>
                  </a:extLst>
                </a:gridCol>
              </a:tblGrid>
              <a:tr h="2413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5154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K-Means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Hierarchical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761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 K =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 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K =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5513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0.987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Garamond" panose="02020404030301010803" pitchFamily="18" charset="0"/>
                        </a:rPr>
                        <a:t>0.998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265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B32986-01ED-394D-87C5-078E7A0ED6DD}"/>
              </a:ext>
            </a:extLst>
          </p:cNvPr>
          <p:cNvSpPr txBox="1"/>
          <p:nvPr/>
        </p:nvSpPr>
        <p:spPr>
          <a:xfrm>
            <a:off x="691352" y="865372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KNN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Customer segmentation </a:t>
            </a:r>
            <a:r>
              <a:rPr lang="en-US" sz="220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Market Basket Analysis </a:t>
            </a:r>
            <a:r>
              <a:rPr lang="en-US" sz="220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8E6D7-EFC2-B84A-A5A8-973EF5CB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" y="2390651"/>
            <a:ext cx="5636755" cy="307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=0.02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- 7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430683" y="5464251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- 15 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37995-9278-4644-B5B5-F6272DA0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81" y="2390652"/>
            <a:ext cx="5787002" cy="3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06AED-54DC-F34C-B9E5-3FFFC078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5" y="843101"/>
            <a:ext cx="8018370" cy="5849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5A820-A1F0-2D45-B754-7F180903289D}"/>
              </a:ext>
            </a:extLst>
          </p:cNvPr>
          <p:cNvSpPr/>
          <p:nvPr/>
        </p:nvSpPr>
        <p:spPr>
          <a:xfrm>
            <a:off x="1666755" y="4444678"/>
            <a:ext cx="4294207" cy="3356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FE40C-D051-024C-8C8A-4CE57C6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3" y="1348045"/>
            <a:ext cx="9043686" cy="47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4A50A-3CAF-EF43-9611-6744285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84" y="1376214"/>
            <a:ext cx="6926580" cy="3346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4922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Top 13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541D-9B32-F043-8613-C8AC9D01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7" y="1156960"/>
            <a:ext cx="6794243" cy="30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7A1C-0683-644E-AEDC-B3F119BB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2055660"/>
            <a:ext cx="3993073" cy="3873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groups with 99.8% accuracy using 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B81D-9C4C-364A-B60E-CF2F580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92" y="4340210"/>
            <a:ext cx="4482013" cy="2339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789666" y="4675876"/>
            <a:ext cx="4001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Top 10 Association rules with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100%confidence,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order by lift value.</a:t>
            </a:r>
          </a:p>
        </p:txBody>
      </p:sp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Top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1040</Words>
  <Application>Microsoft Macintosh PowerPoint</Application>
  <PresentationFormat>Widescreen</PresentationFormat>
  <Paragraphs>184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72</cp:revision>
  <dcterms:created xsi:type="dcterms:W3CDTF">2020-11-17T22:04:58Z</dcterms:created>
  <dcterms:modified xsi:type="dcterms:W3CDTF">2020-11-19T15:53:18Z</dcterms:modified>
</cp:coreProperties>
</file>